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7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2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0B3AB6-F2C2-4EF6-907F-54FE78FB7588}" type="doc">
      <dgm:prSet loTypeId="urn:microsoft.com/office/officeart/2005/8/layout/hierarchy1" loCatId="hierarchy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455EEE4-74E6-4DDB-AED2-83ABCC003854}">
      <dgm:prSet/>
      <dgm:spPr/>
      <dgm:t>
        <a:bodyPr/>
        <a:lstStyle/>
        <a:p>
          <a:r>
            <a:rPr lang="en-US" b="0" i="0"/>
            <a:t>A mobile application to interact with users to remind them about their daily tasks and goals.</a:t>
          </a:r>
          <a:endParaRPr lang="en-US"/>
        </a:p>
      </dgm:t>
    </dgm:pt>
    <dgm:pt modelId="{EF59C807-CCB2-4772-BF26-3F2A74E0E120}" type="parTrans" cxnId="{3058FF9F-98AD-48C7-A23E-2A1268EF2D12}">
      <dgm:prSet/>
      <dgm:spPr/>
      <dgm:t>
        <a:bodyPr/>
        <a:lstStyle/>
        <a:p>
          <a:endParaRPr lang="en-US"/>
        </a:p>
      </dgm:t>
    </dgm:pt>
    <dgm:pt modelId="{2DF6796A-A610-46C6-B714-06164DF613EB}" type="sibTrans" cxnId="{3058FF9F-98AD-48C7-A23E-2A1268EF2D12}">
      <dgm:prSet/>
      <dgm:spPr/>
      <dgm:t>
        <a:bodyPr/>
        <a:lstStyle/>
        <a:p>
          <a:endParaRPr lang="en-US"/>
        </a:p>
      </dgm:t>
    </dgm:pt>
    <dgm:pt modelId="{31B17E74-37F5-4941-BD93-8B20FE77B954}">
      <dgm:prSet/>
      <dgm:spPr/>
      <dgm:t>
        <a:bodyPr/>
        <a:lstStyle/>
        <a:p>
          <a:r>
            <a:rPr lang="en-US" b="0" i="0"/>
            <a:t>It helps to record the progress by asking a simple question.</a:t>
          </a:r>
          <a:endParaRPr lang="en-US"/>
        </a:p>
      </dgm:t>
    </dgm:pt>
    <dgm:pt modelId="{89C627DF-1C99-468A-892B-2411DE583F49}" type="parTrans" cxnId="{9BD4C445-EE5F-4D72-8F1D-6BF7C504070B}">
      <dgm:prSet/>
      <dgm:spPr/>
      <dgm:t>
        <a:bodyPr/>
        <a:lstStyle/>
        <a:p>
          <a:endParaRPr lang="en-US"/>
        </a:p>
      </dgm:t>
    </dgm:pt>
    <dgm:pt modelId="{188E8C8F-FC91-4AA1-8824-2A7E1F654D98}" type="sibTrans" cxnId="{9BD4C445-EE5F-4D72-8F1D-6BF7C504070B}">
      <dgm:prSet/>
      <dgm:spPr/>
      <dgm:t>
        <a:bodyPr/>
        <a:lstStyle/>
        <a:p>
          <a:endParaRPr lang="en-US"/>
        </a:p>
      </dgm:t>
    </dgm:pt>
    <dgm:pt modelId="{0E6322B6-C09C-4859-A1A0-2DBBCEEC9EE5}" type="pres">
      <dgm:prSet presAssocID="{F80B3AB6-F2C2-4EF6-907F-54FE78FB758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D3C5D95-1E82-427A-861E-40BEAF591C0B}" type="pres">
      <dgm:prSet presAssocID="{A455EEE4-74E6-4DDB-AED2-83ABCC003854}" presName="hierRoot1" presStyleCnt="0"/>
      <dgm:spPr/>
    </dgm:pt>
    <dgm:pt modelId="{46C9F0DC-B622-47D3-8784-FBF4910DAA68}" type="pres">
      <dgm:prSet presAssocID="{A455EEE4-74E6-4DDB-AED2-83ABCC003854}" presName="composite" presStyleCnt="0"/>
      <dgm:spPr/>
    </dgm:pt>
    <dgm:pt modelId="{85CA7598-FFFC-4E17-81A9-313184B50052}" type="pres">
      <dgm:prSet presAssocID="{A455EEE4-74E6-4DDB-AED2-83ABCC003854}" presName="background" presStyleLbl="node0" presStyleIdx="0" presStyleCnt="2"/>
      <dgm:spPr/>
    </dgm:pt>
    <dgm:pt modelId="{ECFA8ED0-3CCA-4E51-8F30-767E3A4952B6}" type="pres">
      <dgm:prSet presAssocID="{A455EEE4-74E6-4DDB-AED2-83ABCC003854}" presName="text" presStyleLbl="fgAcc0" presStyleIdx="0" presStyleCnt="2">
        <dgm:presLayoutVars>
          <dgm:chPref val="3"/>
        </dgm:presLayoutVars>
      </dgm:prSet>
      <dgm:spPr/>
    </dgm:pt>
    <dgm:pt modelId="{69A21F96-19B1-484C-93D1-A50A7AB4C0E5}" type="pres">
      <dgm:prSet presAssocID="{A455EEE4-74E6-4DDB-AED2-83ABCC003854}" presName="hierChild2" presStyleCnt="0"/>
      <dgm:spPr/>
    </dgm:pt>
    <dgm:pt modelId="{C0F8DFBA-947E-4E8D-BEB8-57742C957CAC}" type="pres">
      <dgm:prSet presAssocID="{31B17E74-37F5-4941-BD93-8B20FE77B954}" presName="hierRoot1" presStyleCnt="0"/>
      <dgm:spPr/>
    </dgm:pt>
    <dgm:pt modelId="{CD764E6C-AAE1-41D1-BDF6-50713A5CBE04}" type="pres">
      <dgm:prSet presAssocID="{31B17E74-37F5-4941-BD93-8B20FE77B954}" presName="composite" presStyleCnt="0"/>
      <dgm:spPr/>
    </dgm:pt>
    <dgm:pt modelId="{3760E082-6A5A-4F97-AA0B-8D5EDC7A46FC}" type="pres">
      <dgm:prSet presAssocID="{31B17E74-37F5-4941-BD93-8B20FE77B954}" presName="background" presStyleLbl="node0" presStyleIdx="1" presStyleCnt="2"/>
      <dgm:spPr/>
    </dgm:pt>
    <dgm:pt modelId="{2A022DDD-9CCE-4F27-A48A-2DC4C1B5756B}" type="pres">
      <dgm:prSet presAssocID="{31B17E74-37F5-4941-BD93-8B20FE77B954}" presName="text" presStyleLbl="fgAcc0" presStyleIdx="1" presStyleCnt="2">
        <dgm:presLayoutVars>
          <dgm:chPref val="3"/>
        </dgm:presLayoutVars>
      </dgm:prSet>
      <dgm:spPr/>
    </dgm:pt>
    <dgm:pt modelId="{B07AB4A0-766E-467A-B17E-32A11483996F}" type="pres">
      <dgm:prSet presAssocID="{31B17E74-37F5-4941-BD93-8B20FE77B954}" presName="hierChild2" presStyleCnt="0"/>
      <dgm:spPr/>
    </dgm:pt>
  </dgm:ptLst>
  <dgm:cxnLst>
    <dgm:cxn modelId="{9BD4C445-EE5F-4D72-8F1D-6BF7C504070B}" srcId="{F80B3AB6-F2C2-4EF6-907F-54FE78FB7588}" destId="{31B17E74-37F5-4941-BD93-8B20FE77B954}" srcOrd="1" destOrd="0" parTransId="{89C627DF-1C99-468A-892B-2411DE583F49}" sibTransId="{188E8C8F-FC91-4AA1-8824-2A7E1F654D98}"/>
    <dgm:cxn modelId="{45C1A76B-3FFD-48F3-822A-14A3E4C8929C}" type="presOf" srcId="{F80B3AB6-F2C2-4EF6-907F-54FE78FB7588}" destId="{0E6322B6-C09C-4859-A1A0-2DBBCEEC9EE5}" srcOrd="0" destOrd="0" presId="urn:microsoft.com/office/officeart/2005/8/layout/hierarchy1"/>
    <dgm:cxn modelId="{F274739D-C872-427E-9A7E-1040FF6394E7}" type="presOf" srcId="{A455EEE4-74E6-4DDB-AED2-83ABCC003854}" destId="{ECFA8ED0-3CCA-4E51-8F30-767E3A4952B6}" srcOrd="0" destOrd="0" presId="urn:microsoft.com/office/officeart/2005/8/layout/hierarchy1"/>
    <dgm:cxn modelId="{3058FF9F-98AD-48C7-A23E-2A1268EF2D12}" srcId="{F80B3AB6-F2C2-4EF6-907F-54FE78FB7588}" destId="{A455EEE4-74E6-4DDB-AED2-83ABCC003854}" srcOrd="0" destOrd="0" parTransId="{EF59C807-CCB2-4772-BF26-3F2A74E0E120}" sibTransId="{2DF6796A-A610-46C6-B714-06164DF613EB}"/>
    <dgm:cxn modelId="{A72C33F2-3B8A-44F3-93CD-32B22EE9B48B}" type="presOf" srcId="{31B17E74-37F5-4941-BD93-8B20FE77B954}" destId="{2A022DDD-9CCE-4F27-A48A-2DC4C1B5756B}" srcOrd="0" destOrd="0" presId="urn:microsoft.com/office/officeart/2005/8/layout/hierarchy1"/>
    <dgm:cxn modelId="{120C34ED-35EE-4A7E-ACA9-4A7B5B0C7F30}" type="presParOf" srcId="{0E6322B6-C09C-4859-A1A0-2DBBCEEC9EE5}" destId="{8D3C5D95-1E82-427A-861E-40BEAF591C0B}" srcOrd="0" destOrd="0" presId="urn:microsoft.com/office/officeart/2005/8/layout/hierarchy1"/>
    <dgm:cxn modelId="{8ED56605-C676-4840-A38A-91BC23844D3F}" type="presParOf" srcId="{8D3C5D95-1E82-427A-861E-40BEAF591C0B}" destId="{46C9F0DC-B622-47D3-8784-FBF4910DAA68}" srcOrd="0" destOrd="0" presId="urn:microsoft.com/office/officeart/2005/8/layout/hierarchy1"/>
    <dgm:cxn modelId="{9575C963-5C22-4363-ABD4-93765746B229}" type="presParOf" srcId="{46C9F0DC-B622-47D3-8784-FBF4910DAA68}" destId="{85CA7598-FFFC-4E17-81A9-313184B50052}" srcOrd="0" destOrd="0" presId="urn:microsoft.com/office/officeart/2005/8/layout/hierarchy1"/>
    <dgm:cxn modelId="{8DF9F399-2C16-47E8-8A7D-CC31C0D829A9}" type="presParOf" srcId="{46C9F0DC-B622-47D3-8784-FBF4910DAA68}" destId="{ECFA8ED0-3CCA-4E51-8F30-767E3A4952B6}" srcOrd="1" destOrd="0" presId="urn:microsoft.com/office/officeart/2005/8/layout/hierarchy1"/>
    <dgm:cxn modelId="{65A7181E-C514-4922-923D-B2A11D79DB92}" type="presParOf" srcId="{8D3C5D95-1E82-427A-861E-40BEAF591C0B}" destId="{69A21F96-19B1-484C-93D1-A50A7AB4C0E5}" srcOrd="1" destOrd="0" presId="urn:microsoft.com/office/officeart/2005/8/layout/hierarchy1"/>
    <dgm:cxn modelId="{5D3E09DB-858E-4CC2-AB26-D08EE4D157E5}" type="presParOf" srcId="{0E6322B6-C09C-4859-A1A0-2DBBCEEC9EE5}" destId="{C0F8DFBA-947E-4E8D-BEB8-57742C957CAC}" srcOrd="1" destOrd="0" presId="urn:microsoft.com/office/officeart/2005/8/layout/hierarchy1"/>
    <dgm:cxn modelId="{EEC2DBC9-58A5-4EF9-AC6F-5FB264C0DF64}" type="presParOf" srcId="{C0F8DFBA-947E-4E8D-BEB8-57742C957CAC}" destId="{CD764E6C-AAE1-41D1-BDF6-50713A5CBE04}" srcOrd="0" destOrd="0" presId="urn:microsoft.com/office/officeart/2005/8/layout/hierarchy1"/>
    <dgm:cxn modelId="{66F6EA47-4BE1-462B-BAE0-DDC517BFCD3F}" type="presParOf" srcId="{CD764E6C-AAE1-41D1-BDF6-50713A5CBE04}" destId="{3760E082-6A5A-4F97-AA0B-8D5EDC7A46FC}" srcOrd="0" destOrd="0" presId="urn:microsoft.com/office/officeart/2005/8/layout/hierarchy1"/>
    <dgm:cxn modelId="{3D359262-4E0C-4823-9491-17AC7C48C3C7}" type="presParOf" srcId="{CD764E6C-AAE1-41D1-BDF6-50713A5CBE04}" destId="{2A022DDD-9CCE-4F27-A48A-2DC4C1B5756B}" srcOrd="1" destOrd="0" presId="urn:microsoft.com/office/officeart/2005/8/layout/hierarchy1"/>
    <dgm:cxn modelId="{E43864D1-4EE1-4037-81E3-F29431F38028}" type="presParOf" srcId="{C0F8DFBA-947E-4E8D-BEB8-57742C957CAC}" destId="{B07AB4A0-766E-467A-B17E-32A11483996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CA7598-FFFC-4E17-81A9-313184B50052}">
      <dsp:nvSpPr>
        <dsp:cNvPr id="0" name=""/>
        <dsp:cNvSpPr/>
      </dsp:nvSpPr>
      <dsp:spPr>
        <a:xfrm>
          <a:off x="1174" y="184257"/>
          <a:ext cx="4124157" cy="26188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FA8ED0-3CCA-4E51-8F30-767E3A4952B6}">
      <dsp:nvSpPr>
        <dsp:cNvPr id="0" name=""/>
        <dsp:cNvSpPr/>
      </dsp:nvSpPr>
      <dsp:spPr>
        <a:xfrm>
          <a:off x="459414" y="619585"/>
          <a:ext cx="4124157" cy="26188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/>
            <a:t>A mobile application to interact with users to remind them about their daily tasks and goals.</a:t>
          </a:r>
          <a:endParaRPr lang="en-US" sz="2800" kern="1200"/>
        </a:p>
      </dsp:txBody>
      <dsp:txXfrm>
        <a:off x="536117" y="696288"/>
        <a:ext cx="3970751" cy="2465433"/>
      </dsp:txXfrm>
    </dsp:sp>
    <dsp:sp modelId="{3760E082-6A5A-4F97-AA0B-8D5EDC7A46FC}">
      <dsp:nvSpPr>
        <dsp:cNvPr id="0" name=""/>
        <dsp:cNvSpPr/>
      </dsp:nvSpPr>
      <dsp:spPr>
        <a:xfrm>
          <a:off x="5041811" y="184257"/>
          <a:ext cx="4124157" cy="26188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A022DDD-9CCE-4F27-A48A-2DC4C1B5756B}">
      <dsp:nvSpPr>
        <dsp:cNvPr id="0" name=""/>
        <dsp:cNvSpPr/>
      </dsp:nvSpPr>
      <dsp:spPr>
        <a:xfrm>
          <a:off x="5500051" y="619585"/>
          <a:ext cx="4124157" cy="26188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/>
            <a:t>It helps to record the progress by asking a simple question.</a:t>
          </a:r>
          <a:endParaRPr lang="en-US" sz="2800" kern="1200"/>
        </a:p>
      </dsp:txBody>
      <dsp:txXfrm>
        <a:off x="5576754" y="696288"/>
        <a:ext cx="3970751" cy="2465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9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70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628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76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16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131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566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8506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416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75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90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01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7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81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2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87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647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A4D1D5C-FC66-4A51-8FAB-5938E45D14E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8726DE5-3B8E-41F2-B3AC-ACF88FFCC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3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BA25584-67A9-D9D2-867F-9923A2F13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169773"/>
            <a:ext cx="8825658" cy="2870161"/>
          </a:xfrm>
        </p:spPr>
        <p:txBody>
          <a:bodyPr anchor="b"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Remind &amp; Record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C3D7A1-6EDC-BE14-1B38-42FB2F78A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4293441"/>
            <a:ext cx="8825658" cy="1234148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Josna Pitta</a:t>
            </a:r>
            <a:br>
              <a:rPr lang="en-US" sz="2000" dirty="0"/>
            </a:br>
            <a:r>
              <a:rPr lang="en-US" sz="2000" dirty="0"/>
              <a:t>Sandeep Reddy </a:t>
            </a:r>
            <a:r>
              <a:rPr lang="en-US" sz="2000" dirty="0" err="1"/>
              <a:t>Veeramalla</a:t>
            </a:r>
            <a:br>
              <a:rPr lang="en-US" sz="2000" dirty="0"/>
            </a:br>
            <a:r>
              <a:rPr lang="en-US" sz="2000" dirty="0"/>
              <a:t>Vamshi Krishna Reddy </a:t>
            </a:r>
            <a:r>
              <a:rPr lang="en-US" sz="2000" dirty="0" err="1"/>
              <a:t>Cherukupally</a:t>
            </a:r>
            <a:endParaRPr lang="en-US" sz="20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882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5F9B4F-3CB3-8207-3979-E334CB277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0773" y="1113062"/>
            <a:ext cx="3382297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0F1234-EB1C-64F2-6DDC-FDD9DD0EE5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30837" y="1113063"/>
            <a:ext cx="5481006" cy="506154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2127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0290EAD-05DA-7AD4-9A21-E554C4C7E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description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648B8A5-4446-AA77-645E-ACDC013092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7169354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1676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5D21673F-C596-4191-881F-EEFDE223F0B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39343" y="892629"/>
            <a:ext cx="3461657" cy="515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27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15997BA-D230-BA92-3C23-9FA5C15A7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Thank you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365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92</TotalTime>
  <Words>48</Words>
  <Application>Microsoft Office PowerPoint</Application>
  <PresentationFormat>Widescreen</PresentationFormat>
  <Paragraphs>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 Boardroom</vt:lpstr>
      <vt:lpstr>Remind &amp; Record</vt:lpstr>
      <vt:lpstr>Motivation</vt:lpstr>
      <vt:lpstr>Project description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Remind &amp; Record</dc:title>
  <dc:creator>Josna Pitta</dc:creator>
  <cp:lastModifiedBy>Josna Pitta</cp:lastModifiedBy>
  <cp:revision>3</cp:revision>
  <dcterms:created xsi:type="dcterms:W3CDTF">2024-04-23T16:22:42Z</dcterms:created>
  <dcterms:modified xsi:type="dcterms:W3CDTF">2024-04-23T17:55:36Z</dcterms:modified>
</cp:coreProperties>
</file>

<file path=docProps/thumbnail.jpeg>
</file>